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65" r:id="rId12"/>
    <p:sldId id="269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1DFB3-20E3-4A10-AC37-1D5D4FA6AFFB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DA68-0D2F-49DA-8EE0-43BE056A97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89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Bloedvaten</a:t>
            </a:r>
            <a:r>
              <a:rPr lang="nl-NL" baseline="0" dirty="0" smtClean="0"/>
              <a:t> worden wijder en zweetklieren geven zweet af: voor de verdamping van zweet is warmte nodig!</a:t>
            </a:r>
            <a:endParaRPr lang="nl-NL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4DA68-0D2F-49DA-8EE0-43BE056A9779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273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8326A84-0DC9-4C10-A086-6CEA25723DB4}" type="datetimeFigureOut">
              <a:rPr lang="nl-NL" smtClean="0"/>
              <a:t>21-3-2018</a:t>
            </a:fld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95FD8BE-DC84-4BDB-BFB6-99B1DBEF01C3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mp"/><Relationship Id="rId3" Type="http://schemas.openxmlformats.org/officeDocument/2006/relationships/image" Target="../media/image23.tmp"/><Relationship Id="rId7" Type="http://schemas.openxmlformats.org/officeDocument/2006/relationships/image" Target="../media/image27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Module : Sport BS 5-6-7-8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409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9" y="1844824"/>
            <a:ext cx="8068802" cy="402963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7599" y="548680"/>
            <a:ext cx="83548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Adem volume: als je rustig in en uit ademt 0,5 l</a:t>
            </a:r>
          </a:p>
          <a:p>
            <a:endParaRPr lang="nl-NL" sz="1400" dirty="0" smtClean="0"/>
          </a:p>
          <a:p>
            <a:r>
              <a:rPr lang="nl-NL" sz="1400" dirty="0" smtClean="0"/>
              <a:t>Maximale Longvolume: als je zo diep mogelijk inademt 6,5 l</a:t>
            </a:r>
          </a:p>
          <a:p>
            <a:endParaRPr lang="nl-NL" sz="1400" dirty="0" smtClean="0"/>
          </a:p>
          <a:p>
            <a:r>
              <a:rPr lang="nl-NL" sz="1400" dirty="0" smtClean="0"/>
              <a:t>Vitale capaciteit: de hoeveelheid lucht die max per ademhaling kan worden in-of uit </a:t>
            </a:r>
            <a:r>
              <a:rPr lang="nl-NL" sz="1400" dirty="0" err="1" smtClean="0"/>
              <a:t>geademt</a:t>
            </a:r>
            <a:r>
              <a:rPr lang="nl-NL" sz="1400" dirty="0" smtClean="0"/>
              <a:t>.  5 l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43973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2656"/>
            <a:ext cx="7380312" cy="191422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5286558" cy="333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8" y="620688"/>
            <a:ext cx="7125695" cy="194337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853653"/>
            <a:ext cx="5706272" cy="533474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714" y="3975940"/>
            <a:ext cx="4744112" cy="304843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14297"/>
            <a:ext cx="5144218" cy="285790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2" y="3501008"/>
            <a:ext cx="2781688" cy="314369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312" y="4353625"/>
            <a:ext cx="6374241" cy="642241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941" y="5517232"/>
            <a:ext cx="6475269" cy="111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7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1022"/>
            <a:ext cx="6983086" cy="567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14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20" y="2376340"/>
            <a:ext cx="7401959" cy="210531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2057687" cy="99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189" y="1506637"/>
            <a:ext cx="5155429" cy="382691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620688"/>
            <a:ext cx="1924319" cy="88594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707904" y="764704"/>
            <a:ext cx="39604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Welke 2 manieren geeft je huid warmte af?</a:t>
            </a:r>
          </a:p>
          <a:p>
            <a:endParaRPr lang="nl-NL" sz="1200" dirty="0" smtClean="0"/>
          </a:p>
          <a:p>
            <a:r>
              <a:rPr lang="nl-NL" sz="1200" dirty="0" smtClean="0"/>
              <a:t>Bloedvaten</a:t>
            </a:r>
            <a:r>
              <a:rPr lang="nl-NL" sz="1200" baseline="0" dirty="0" smtClean="0"/>
              <a:t> worden wijder</a:t>
            </a:r>
          </a:p>
          <a:p>
            <a:endParaRPr lang="nl-NL" sz="1200" dirty="0"/>
          </a:p>
          <a:p>
            <a:r>
              <a:rPr lang="nl-NL" sz="1200" baseline="0" dirty="0" smtClean="0"/>
              <a:t>zweetklieren geven zweet af: voor de verdamping van zweet is warmte nodig!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150410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043608" y="83671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Met Spierkracht kun je:</a:t>
            </a:r>
            <a:endParaRPr lang="nl-NL" dirty="0"/>
          </a:p>
        </p:txBody>
      </p:sp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0808"/>
            <a:ext cx="3038899" cy="188621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93814"/>
            <a:ext cx="2762157" cy="451754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10399"/>
            <a:ext cx="2721167" cy="212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4163006" cy="4182059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606" y="1163203"/>
            <a:ext cx="3543795" cy="400105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87624" y="3326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Welke afstand is kleiner? a of b?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98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3439005" cy="383911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3105584" cy="550621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39552" y="94007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Antagonisten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95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51520" y="548680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Veerkracht</a:t>
            </a:r>
          </a:p>
          <a:p>
            <a:endParaRPr lang="nl-NL" dirty="0"/>
          </a:p>
          <a:p>
            <a:r>
              <a:rPr lang="nl-NL" dirty="0" smtClean="0"/>
              <a:t>Bij een grotere uitrekking van de spiraalveer gaat deze sterker terug trekken</a:t>
            </a:r>
            <a:endParaRPr lang="nl-NL" dirty="0"/>
          </a:p>
        </p:txBody>
      </p:sp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98503"/>
            <a:ext cx="4753639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58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3805346" cy="4784615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77991"/>
            <a:ext cx="4014250" cy="327061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644008" y="1096927"/>
            <a:ext cx="3611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smtClean="0"/>
              <a:t>Grafiek van het verband tussen uitrekking en de massa van de gewichtjes</a:t>
            </a: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18800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37" y="1720782"/>
            <a:ext cx="6697010" cy="4572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6668431" cy="44773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36" y="99204"/>
            <a:ext cx="6121514" cy="148758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689573"/>
            <a:ext cx="1219370" cy="1876687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789040"/>
            <a:ext cx="2419688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8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04664"/>
            <a:ext cx="4436702" cy="56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36712"/>
            <a:ext cx="7220958" cy="47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2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</TotalTime>
  <Words>131</Words>
  <Application>Microsoft Office PowerPoint</Application>
  <PresentationFormat>Diavoorstelling (4:3)</PresentationFormat>
  <Paragraphs>20</Paragraphs>
  <Slides>15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Concours</vt:lpstr>
      <vt:lpstr>Module : Sport BS 5-6-7-8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Merletcollege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: Sport BS 5-6-7-8</dc:title>
  <dc:creator>Hendriks, Antoinette</dc:creator>
  <cp:lastModifiedBy>Hendriks, Antoinette</cp:lastModifiedBy>
  <cp:revision>7</cp:revision>
  <dcterms:created xsi:type="dcterms:W3CDTF">2018-03-15T10:29:26Z</dcterms:created>
  <dcterms:modified xsi:type="dcterms:W3CDTF">2018-03-21T09:08:50Z</dcterms:modified>
</cp:coreProperties>
</file>